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A9"/>
    <a:srgbClr val="FFD900"/>
    <a:srgbClr val="77D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58" autoAdjust="0"/>
  </p:normalViewPr>
  <p:slideViewPr>
    <p:cSldViewPr>
      <p:cViewPr varScale="1">
        <p:scale>
          <a:sx n="47" d="100"/>
          <a:sy n="47" d="100"/>
        </p:scale>
        <p:origin x="500" y="1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2C9A6-36F3-48C8-B42D-E0AF42604B05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36178-78AC-49CF-B042-DAFB4B48ED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9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4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60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17.png"/><Relationship Id="rId5" Type="http://schemas.openxmlformats.org/officeDocument/2006/relationships/image" Target="../media/image115.png"/><Relationship Id="rId10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55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129.png"/><Relationship Id="rId26" Type="http://schemas.openxmlformats.org/officeDocument/2006/relationships/image" Target="../media/image48.png"/><Relationship Id="rId3" Type="http://schemas.openxmlformats.org/officeDocument/2006/relationships/image" Target="../media/image42.png"/><Relationship Id="rId21" Type="http://schemas.openxmlformats.org/officeDocument/2006/relationships/image" Target="../media/image132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8.png"/><Relationship Id="rId25" Type="http://schemas.openxmlformats.org/officeDocument/2006/relationships/image" Target="../media/image47.png"/><Relationship Id="rId33" Type="http://schemas.openxmlformats.org/officeDocument/2006/relationships/image" Target="../media/image138.png"/><Relationship Id="rId2" Type="http://schemas.openxmlformats.org/officeDocument/2006/relationships/image" Target="../media/image20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77.png"/><Relationship Id="rId24" Type="http://schemas.openxmlformats.org/officeDocument/2006/relationships/image" Target="../media/image134.png"/><Relationship Id="rId32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26.png"/><Relationship Id="rId23" Type="http://schemas.openxmlformats.org/officeDocument/2006/relationships/image" Target="../media/image46.png"/><Relationship Id="rId28" Type="http://schemas.openxmlformats.org/officeDocument/2006/relationships/image" Target="../media/image135.png"/><Relationship Id="rId10" Type="http://schemas.openxmlformats.org/officeDocument/2006/relationships/image" Target="../media/image123.png"/><Relationship Id="rId19" Type="http://schemas.openxmlformats.org/officeDocument/2006/relationships/image" Target="../media/image130.png"/><Relationship Id="rId31" Type="http://schemas.openxmlformats.org/officeDocument/2006/relationships/image" Target="../media/image137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05.png"/><Relationship Id="rId30" Type="http://schemas.openxmlformats.org/officeDocument/2006/relationships/image" Target="../media/image50.png"/><Relationship Id="rId8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16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8.png"/><Relationship Id="rId21" Type="http://schemas.openxmlformats.org/officeDocument/2006/relationships/image" Target="../media/image83.png"/><Relationship Id="rId7" Type="http://schemas.openxmlformats.org/officeDocument/2006/relationships/image" Target="../media/image72.png"/><Relationship Id="rId12" Type="http://schemas.openxmlformats.org/officeDocument/2006/relationships/image" Target="../media/image48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20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47.png"/><Relationship Id="rId24" Type="http://schemas.openxmlformats.org/officeDocument/2006/relationships/image" Target="../media/image86.png"/><Relationship Id="rId5" Type="http://schemas.openxmlformats.org/officeDocument/2006/relationships/image" Target="../media/image70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5.png"/><Relationship Id="rId19" Type="http://schemas.openxmlformats.org/officeDocument/2006/relationships/image" Target="../media/image81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1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5" Type="http://schemas.openxmlformats.org/officeDocument/2006/relationships/image" Target="../media/image44.png"/><Relationship Id="rId10" Type="http://schemas.openxmlformats.org/officeDocument/2006/relationships/image" Target="../media/image141.png"/><Relationship Id="rId4" Type="http://schemas.openxmlformats.org/officeDocument/2006/relationships/image" Target="../media/image139.png"/><Relationship Id="rId9" Type="http://schemas.openxmlformats.org/officeDocument/2006/relationships/image" Target="../media/image110.png"/><Relationship Id="rId14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47.png"/><Relationship Id="rId18" Type="http://schemas.openxmlformats.org/officeDocument/2006/relationships/image" Target="../media/image60.png"/><Relationship Id="rId3" Type="http://schemas.openxmlformats.org/officeDocument/2006/relationships/image" Target="../media/image42.png"/><Relationship Id="rId21" Type="http://schemas.openxmlformats.org/officeDocument/2006/relationships/image" Target="../media/image152.png"/><Relationship Id="rId7" Type="http://schemas.openxmlformats.org/officeDocument/2006/relationships/image" Target="../media/image47.png"/><Relationship Id="rId12" Type="http://schemas.openxmlformats.org/officeDocument/2006/relationships/image" Target="../media/image56.png"/><Relationship Id="rId17" Type="http://schemas.openxmlformats.org/officeDocument/2006/relationships/image" Target="../media/image150.png"/><Relationship Id="rId2" Type="http://schemas.openxmlformats.org/officeDocument/2006/relationships/image" Target="../media/image20.png"/><Relationship Id="rId16" Type="http://schemas.openxmlformats.org/officeDocument/2006/relationships/image" Target="../media/image149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6.png"/><Relationship Id="rId5" Type="http://schemas.openxmlformats.org/officeDocument/2006/relationships/image" Target="../media/image44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19" Type="http://schemas.openxmlformats.org/officeDocument/2006/relationships/image" Target="../media/image61.png"/><Relationship Id="rId4" Type="http://schemas.openxmlformats.org/officeDocument/2006/relationships/image" Target="../media/image118.png"/><Relationship Id="rId9" Type="http://schemas.openxmlformats.org/officeDocument/2006/relationships/image" Target="../media/image54.png"/><Relationship Id="rId14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16.png"/><Relationship Id="rId18" Type="http://schemas.openxmlformats.org/officeDocument/2006/relationships/image" Target="../media/image165.png"/><Relationship Id="rId26" Type="http://schemas.openxmlformats.org/officeDocument/2006/relationships/image" Target="../media/image171.png"/><Relationship Id="rId3" Type="http://schemas.openxmlformats.org/officeDocument/2006/relationships/image" Target="../media/image68.png"/><Relationship Id="rId21" Type="http://schemas.openxmlformats.org/officeDocument/2006/relationships/image" Target="../media/image81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17" Type="http://schemas.openxmlformats.org/officeDocument/2006/relationships/image" Target="../media/image79.png"/><Relationship Id="rId25" Type="http://schemas.openxmlformats.org/officeDocument/2006/relationships/image" Target="../media/image170.png"/><Relationship Id="rId2" Type="http://schemas.openxmlformats.org/officeDocument/2006/relationships/image" Target="../media/image20.png"/><Relationship Id="rId16" Type="http://schemas.openxmlformats.org/officeDocument/2006/relationships/image" Target="../media/image164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47.png"/><Relationship Id="rId24" Type="http://schemas.openxmlformats.org/officeDocument/2006/relationships/image" Target="../media/image169.png"/><Relationship Id="rId5" Type="http://schemas.openxmlformats.org/officeDocument/2006/relationships/image" Target="../media/image70.png"/><Relationship Id="rId15" Type="http://schemas.openxmlformats.org/officeDocument/2006/relationships/image" Target="../media/image77.png"/><Relationship Id="rId23" Type="http://schemas.openxmlformats.org/officeDocument/2006/relationships/image" Target="../media/image83.png"/><Relationship Id="rId10" Type="http://schemas.openxmlformats.org/officeDocument/2006/relationships/image" Target="../media/image145.png"/><Relationship Id="rId19" Type="http://schemas.openxmlformats.org/officeDocument/2006/relationships/image" Target="../media/image166.png"/><Relationship Id="rId4" Type="http://schemas.openxmlformats.org/officeDocument/2006/relationships/image" Target="../media/image69.png"/><Relationship Id="rId9" Type="http://schemas.openxmlformats.org/officeDocument/2006/relationships/image" Target="../media/image44.png"/><Relationship Id="rId14" Type="http://schemas.openxmlformats.org/officeDocument/2006/relationships/image" Target="../media/image76.png"/><Relationship Id="rId22" Type="http://schemas.openxmlformats.org/officeDocument/2006/relationships/image" Target="../media/image168.png"/><Relationship Id="rId27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2.png"/><Relationship Id="rId21" Type="http://schemas.openxmlformats.org/officeDocument/2006/relationships/image" Target="../media/image67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20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7.png"/><Relationship Id="rId5" Type="http://schemas.openxmlformats.org/officeDocument/2006/relationships/image" Target="../media/image44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image" Target="../media/image20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48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98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97.png"/><Relationship Id="rId25" Type="http://schemas.openxmlformats.org/officeDocument/2006/relationships/image" Target="../media/image10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29.png"/><Relationship Id="rId24" Type="http://schemas.openxmlformats.org/officeDocument/2006/relationships/image" Target="../media/image102.png"/><Relationship Id="rId5" Type="http://schemas.openxmlformats.org/officeDocument/2006/relationships/image" Target="../media/image23.png"/><Relationship Id="rId15" Type="http://schemas.openxmlformats.org/officeDocument/2006/relationships/image" Target="../media/image96.png"/><Relationship Id="rId23" Type="http://schemas.openxmlformats.org/officeDocument/2006/relationships/image" Target="../media/image10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93.png"/><Relationship Id="rId9" Type="http://schemas.openxmlformats.org/officeDocument/2006/relationships/image" Target="../media/image27.png"/><Relationship Id="rId14" Type="http://schemas.openxmlformats.org/officeDocument/2006/relationships/image" Target="../media/image95.png"/><Relationship Id="rId22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44.png"/><Relationship Id="rId9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11.png"/><Relationship Id="rId5" Type="http://schemas.openxmlformats.org/officeDocument/2006/relationships/image" Target="../media/image109.png"/><Relationship Id="rId10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112.png"/><Relationship Id="rId15" Type="http://schemas.openxmlformats.org/officeDocument/2006/relationships/image" Target="../media/image114.png"/><Relationship Id="rId10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55.png"/><Relationship Id="rId1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59425" y="2466777"/>
            <a:ext cx="6333987" cy="1916032"/>
            <a:chOff x="5459425" y="2466777"/>
            <a:chExt cx="6333987" cy="1916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9425" y="2466777"/>
              <a:ext cx="6333987" cy="19160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3837" y="1021837"/>
            <a:ext cx="12476190" cy="52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538" y="4439952"/>
            <a:ext cx="16190476" cy="1916032"/>
            <a:chOff x="729538" y="4439952"/>
            <a:chExt cx="16190476" cy="19160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538" y="4439952"/>
              <a:ext cx="16190476" cy="19160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111" y="3426580"/>
            <a:ext cx="15057143" cy="5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5843" y="7725136"/>
            <a:ext cx="1182824" cy="667762"/>
            <a:chOff x="8015843" y="7725136"/>
            <a:chExt cx="1182824" cy="667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7636" y="7404071"/>
              <a:ext cx="2371429" cy="1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5843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7417" y="7857057"/>
            <a:ext cx="1019676" cy="403921"/>
            <a:chOff x="8097417" y="7857057"/>
            <a:chExt cx="1019676" cy="403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97417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7785" y="7741766"/>
            <a:ext cx="1104762" cy="7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47534" y="7857057"/>
            <a:ext cx="2121040" cy="403921"/>
            <a:chOff x="9347534" y="7857057"/>
            <a:chExt cx="2121040" cy="4039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47534" y="7857057"/>
              <a:ext cx="2121040" cy="4039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9730" y="7443596"/>
            <a:ext cx="3228571" cy="1904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41031" y="7725136"/>
            <a:ext cx="1182824" cy="667762"/>
            <a:chOff x="3041031" y="7725136"/>
            <a:chExt cx="1182824" cy="667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2824" y="7404071"/>
              <a:ext cx="2371429" cy="13428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103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22606" y="7857057"/>
            <a:ext cx="1019676" cy="403921"/>
            <a:chOff x="3122606" y="7857057"/>
            <a:chExt cx="1019676" cy="4039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2606" y="7857057"/>
              <a:ext cx="1019676" cy="403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2722" y="7857057"/>
            <a:ext cx="2902108" cy="403921"/>
            <a:chOff x="4372722" y="7857057"/>
            <a:chExt cx="2902108" cy="4039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2722" y="7857057"/>
              <a:ext cx="2902108" cy="40392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4920" y="7443596"/>
            <a:ext cx="3228571" cy="19047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76091" y="7725136"/>
            <a:ext cx="1182824" cy="667762"/>
            <a:chOff x="12576091" y="7725136"/>
            <a:chExt cx="1182824" cy="6677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7884" y="7404071"/>
              <a:ext cx="2371429" cy="134285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609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57665" y="7857057"/>
            <a:ext cx="1019676" cy="403921"/>
            <a:chOff x="12657665" y="7857057"/>
            <a:chExt cx="1019676" cy="4039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57665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97985" y="7741766"/>
            <a:ext cx="1161905" cy="7142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07781" y="7857057"/>
            <a:ext cx="1336902" cy="405113"/>
            <a:chOff x="13907781" y="7857057"/>
            <a:chExt cx="1336902" cy="40511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07781" y="7857057"/>
              <a:ext cx="1336902" cy="40511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50006" y="7443596"/>
            <a:ext cx="3257143" cy="19047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76091" y="3232987"/>
            <a:ext cx="908804" cy="865881"/>
            <a:chOff x="12576091" y="3232987"/>
            <a:chExt cx="908804" cy="86588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76091" y="3232987"/>
              <a:ext cx="908804" cy="8658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93412" y="1154364"/>
            <a:ext cx="622106" cy="677883"/>
            <a:chOff x="11793412" y="1154364"/>
            <a:chExt cx="622106" cy="6778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93412" y="1154364"/>
              <a:ext cx="622106" cy="6778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23856" y="1772486"/>
            <a:ext cx="1405786" cy="2098189"/>
            <a:chOff x="4223856" y="1772486"/>
            <a:chExt cx="1405786" cy="20981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23856" y="1772486"/>
              <a:ext cx="1405786" cy="209818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62976" y="7751214"/>
            <a:ext cx="11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7853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09205" y="3722503"/>
            <a:ext cx="12619048" cy="5123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1862" y="2139496"/>
            <a:ext cx="5280058" cy="1079961"/>
            <a:chOff x="11371862" y="2139496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1862" y="2139496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8762" y="1568312"/>
            <a:ext cx="6990476" cy="2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5723" y="2139496"/>
            <a:ext cx="3213927" cy="1079961"/>
            <a:chOff x="7995723" y="2139496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5723" y="2139496"/>
              <a:ext cx="3213927" cy="1079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2624" y="1568310"/>
            <a:ext cx="5095238" cy="94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47040" y="3958852"/>
            <a:ext cx="4413175" cy="1878466"/>
            <a:chOff x="2247040" y="3958852"/>
            <a:chExt cx="4413175" cy="18784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247040" y="3958852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84503" y="2348832"/>
            <a:ext cx="1188252" cy="726864"/>
            <a:chOff x="1984503" y="2348832"/>
            <a:chExt cx="1188252" cy="7268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4503" y="2348832"/>
              <a:ext cx="1188252" cy="7268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1519" y="2130396"/>
            <a:ext cx="1619048" cy="13523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1223" y="2022965"/>
            <a:ext cx="1194813" cy="325867"/>
            <a:chOff x="1981223" y="2022965"/>
            <a:chExt cx="1194813" cy="3258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1223" y="2022965"/>
              <a:ext cx="1194813" cy="32586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46938" y="1956681"/>
            <a:ext cx="1057143" cy="4095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66790" y="4951867"/>
            <a:ext cx="1423679" cy="218966"/>
            <a:chOff x="1866790" y="4951867"/>
            <a:chExt cx="1423679" cy="2189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6790" y="4951867"/>
              <a:ext cx="1423679" cy="21896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32505" y="4895297"/>
            <a:ext cx="1333333" cy="4095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741788" y="6221551"/>
            <a:ext cx="1423679" cy="218966"/>
            <a:chOff x="3741788" y="6221551"/>
            <a:chExt cx="1423679" cy="21896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41788" y="6221551"/>
              <a:ext cx="1423679" cy="21896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07503" y="6164981"/>
            <a:ext cx="1333333" cy="4095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616786" y="7491235"/>
            <a:ext cx="1423679" cy="218966"/>
            <a:chOff x="5616786" y="7491235"/>
            <a:chExt cx="1423679" cy="21896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6786" y="7491235"/>
              <a:ext cx="1423679" cy="21896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82502" y="7434665"/>
            <a:ext cx="1333333" cy="4095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91785" y="8760919"/>
            <a:ext cx="1423679" cy="218966"/>
            <a:chOff x="7491785" y="8760919"/>
            <a:chExt cx="1423679" cy="21896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91785" y="8760919"/>
              <a:ext cx="1423679" cy="21896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57500" y="8704349"/>
            <a:ext cx="1333333" cy="4095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734500" y="4695775"/>
            <a:ext cx="1188252" cy="726864"/>
            <a:chOff x="5734500" y="4695775"/>
            <a:chExt cx="1188252" cy="72686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4500" y="4695775"/>
              <a:ext cx="1188252" cy="72686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21516" y="4477340"/>
            <a:ext cx="1647619" cy="13523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731219" y="4475667"/>
            <a:ext cx="1194813" cy="220109"/>
            <a:chOff x="5731219" y="4475667"/>
            <a:chExt cx="1194813" cy="22010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31219" y="4475667"/>
              <a:ext cx="1194813" cy="22010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96935" y="4409383"/>
            <a:ext cx="1057143" cy="40952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609498" y="5972606"/>
            <a:ext cx="1188252" cy="726864"/>
            <a:chOff x="7609498" y="5972606"/>
            <a:chExt cx="1188252" cy="72686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9498" y="5972606"/>
              <a:ext cx="1188252" cy="72686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96514" y="5754170"/>
            <a:ext cx="1609524" cy="135238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606218" y="5752497"/>
            <a:ext cx="1194813" cy="220109"/>
            <a:chOff x="7606218" y="5752497"/>
            <a:chExt cx="1194813" cy="22010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6218" y="5752497"/>
              <a:ext cx="1194813" cy="22010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1933" y="5686213"/>
            <a:ext cx="1057143" cy="40952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859502" y="3418945"/>
            <a:ext cx="1188252" cy="726864"/>
            <a:chOff x="3859502" y="3418945"/>
            <a:chExt cx="1188252" cy="72686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502" y="3418945"/>
              <a:ext cx="1188252" cy="72686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46518" y="3200509"/>
            <a:ext cx="1647619" cy="13523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856221" y="3198836"/>
            <a:ext cx="1194813" cy="220109"/>
            <a:chOff x="3856221" y="3198836"/>
            <a:chExt cx="1194813" cy="22010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56221" y="3198836"/>
              <a:ext cx="1194813" cy="22010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21936" y="3132552"/>
            <a:ext cx="1057143" cy="40952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908110" y="5526646"/>
            <a:ext cx="6758557" cy="2021308"/>
            <a:chOff x="9908110" y="5526646"/>
            <a:chExt cx="6758557" cy="202130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08110" y="5526646"/>
              <a:ext cx="6758557" cy="202130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71906" y="5466934"/>
            <a:ext cx="6923810" cy="42857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587653" y="1516396"/>
            <a:ext cx="1958294" cy="251934"/>
            <a:chOff x="14587653" y="1516396"/>
            <a:chExt cx="1958294" cy="25193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87653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48492" y="1440685"/>
            <a:ext cx="2000000" cy="46666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299697" y="3850243"/>
            <a:ext cx="557865" cy="860041"/>
            <a:chOff x="2299697" y="3850243"/>
            <a:chExt cx="557865" cy="86004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99697" y="3850243"/>
              <a:ext cx="557865" cy="86004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811684" y="7755484"/>
            <a:ext cx="783881" cy="764762"/>
            <a:chOff x="7811684" y="7755484"/>
            <a:chExt cx="783881" cy="76476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11684" y="7755484"/>
              <a:ext cx="783881" cy="76476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965637" y="6440517"/>
            <a:ext cx="725978" cy="869096"/>
            <a:chOff x="5965637" y="6440517"/>
            <a:chExt cx="725978" cy="86909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65637" y="6440517"/>
              <a:ext cx="725978" cy="86909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74652" y="4781141"/>
            <a:ext cx="4677268" cy="328523"/>
            <a:chOff x="11974652" y="4781141"/>
            <a:chExt cx="4677268" cy="32852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974652" y="4781141"/>
              <a:ext cx="4677268" cy="328523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928939" y="4692762"/>
            <a:ext cx="4876190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55107" y="2200216"/>
            <a:ext cx="5448243" cy="1114361"/>
            <a:chOff x="8455107" y="2200216"/>
            <a:chExt cx="5448243" cy="1114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55107" y="2200216"/>
              <a:ext cx="5448243" cy="11143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7056" y="1672355"/>
            <a:ext cx="10361905" cy="29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71429" y="2200216"/>
            <a:ext cx="3316299" cy="1114361"/>
            <a:chOff x="4971429" y="2200216"/>
            <a:chExt cx="3316299" cy="11143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1429" y="2200216"/>
              <a:ext cx="3316299" cy="11143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6509" y="1610841"/>
            <a:ext cx="5123810" cy="3047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42990" y="1474510"/>
            <a:ext cx="2199734" cy="413435"/>
            <a:chOff x="8042990" y="1474510"/>
            <a:chExt cx="2199734" cy="4134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2990" y="1474510"/>
              <a:ext cx="2199734" cy="4134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63710" y="1543286"/>
            <a:ext cx="1958294" cy="251934"/>
            <a:chOff x="8163710" y="1543286"/>
            <a:chExt cx="1958294" cy="2519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3710" y="1543286"/>
              <a:ext cx="1958294" cy="25193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24550" y="1467576"/>
            <a:ext cx="2000000" cy="4666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710636" y="4919158"/>
            <a:ext cx="1188252" cy="726864"/>
            <a:chOff x="2710636" y="4919158"/>
            <a:chExt cx="1188252" cy="7268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0636" y="4919158"/>
              <a:ext cx="1188252" cy="72686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56968" y="4557863"/>
            <a:ext cx="2609524" cy="138095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07355" y="4593291"/>
            <a:ext cx="1194813" cy="325867"/>
            <a:chOff x="2707355" y="4593291"/>
            <a:chExt cx="1194813" cy="32586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07355" y="4593291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98233" y="2245811"/>
            <a:ext cx="1188252" cy="726864"/>
            <a:chOff x="14698233" y="2245811"/>
            <a:chExt cx="1188252" cy="72686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8233" y="2245811"/>
              <a:ext cx="1188252" cy="72686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83368" y="4587043"/>
            <a:ext cx="3047619" cy="13523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694952" y="1919944"/>
            <a:ext cx="1194813" cy="325867"/>
            <a:chOff x="14694952" y="1919944"/>
            <a:chExt cx="1194813" cy="32586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94952" y="1919944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04363" y="7377033"/>
            <a:ext cx="3000798" cy="1213074"/>
            <a:chOff x="1804363" y="7377033"/>
            <a:chExt cx="3000798" cy="121307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4363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83730" y="7317325"/>
            <a:ext cx="3361905" cy="112381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816667" y="6808179"/>
            <a:ext cx="2976190" cy="311154"/>
            <a:chOff x="1816667" y="6808179"/>
            <a:chExt cx="2976190" cy="3111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6667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70954" y="6719801"/>
            <a:ext cx="3142857" cy="542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511905" y="6808179"/>
            <a:ext cx="2976190" cy="311154"/>
            <a:chOff x="13511905" y="6808179"/>
            <a:chExt cx="2976190" cy="31115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11905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66192" y="6719801"/>
            <a:ext cx="2657143" cy="54285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201730" y="2039094"/>
            <a:ext cx="1188252" cy="726864"/>
            <a:chOff x="3201730" y="2039094"/>
            <a:chExt cx="1188252" cy="72686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01730" y="2039094"/>
              <a:ext cx="1188252" cy="72686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22806" y="4577940"/>
            <a:ext cx="2504762" cy="135238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198450" y="1713227"/>
            <a:ext cx="1194813" cy="325867"/>
            <a:chOff x="3198450" y="1713227"/>
            <a:chExt cx="1194813" cy="32586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98450" y="1713227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715080" y="6808179"/>
            <a:ext cx="2976190" cy="311154"/>
            <a:chOff x="5715080" y="6808179"/>
            <a:chExt cx="2976190" cy="31115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15080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69363" y="6719801"/>
            <a:ext cx="2838095" cy="54285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113229" y="1979939"/>
            <a:ext cx="1188252" cy="726864"/>
            <a:chOff x="2113229" y="1979939"/>
            <a:chExt cx="1188252" cy="72686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3229" y="1979939"/>
              <a:ext cx="1188252" cy="726864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782631" y="4577936"/>
            <a:ext cx="2523810" cy="135238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109949" y="1654072"/>
            <a:ext cx="1194813" cy="325867"/>
            <a:chOff x="2109949" y="1654072"/>
            <a:chExt cx="1194813" cy="32586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9949" y="1654072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13492" y="6808179"/>
            <a:ext cx="2976190" cy="311154"/>
            <a:chOff x="9613492" y="6808179"/>
            <a:chExt cx="2976190" cy="31115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3492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67811" y="6719801"/>
            <a:ext cx="2790476" cy="54285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702776" y="7377033"/>
            <a:ext cx="3000798" cy="1213074"/>
            <a:chOff x="5702776" y="7377033"/>
            <a:chExt cx="3000798" cy="1213074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2776" y="7377033"/>
              <a:ext cx="3000798" cy="121307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601188" y="7377033"/>
            <a:ext cx="3000798" cy="1213074"/>
            <a:chOff x="9601188" y="7377033"/>
            <a:chExt cx="3000798" cy="121307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01188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64953" y="7317325"/>
            <a:ext cx="2695238" cy="800000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499601" y="7377033"/>
            <a:ext cx="3000798" cy="1213074"/>
            <a:chOff x="13499601" y="7377033"/>
            <a:chExt cx="3000798" cy="121307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99601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463429" y="7317325"/>
            <a:ext cx="2609524" cy="103809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783973" y="7316173"/>
            <a:ext cx="3000000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3573768"/>
            <a:ext cx="5280058" cy="1079961"/>
            <a:chOff x="1638095" y="3573768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3573768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996" y="3002584"/>
            <a:ext cx="6800000" cy="2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8095" y="2139496"/>
            <a:ext cx="3213927" cy="1079961"/>
            <a:chOff x="1638095" y="2139496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095" y="2139496"/>
              <a:ext cx="3213927" cy="1079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4996" y="1568312"/>
            <a:ext cx="4780952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8816" y="1516396"/>
            <a:ext cx="1958294" cy="251934"/>
            <a:chOff x="1758816" y="1516396"/>
            <a:chExt cx="1958294" cy="251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816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9655" y="1440685"/>
            <a:ext cx="2019048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8095" y="6632589"/>
            <a:ext cx="7380703" cy="2234077"/>
            <a:chOff x="1638095" y="6632589"/>
            <a:chExt cx="7380703" cy="22340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095" y="6632589"/>
              <a:ext cx="7380703" cy="223407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096" y="6566591"/>
            <a:ext cx="7142857" cy="251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8095" y="5959293"/>
            <a:ext cx="4677268" cy="328523"/>
            <a:chOff x="1638095" y="5959293"/>
            <a:chExt cx="4677268" cy="3285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8095" y="5959293"/>
              <a:ext cx="4677268" cy="32852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2382" y="5870915"/>
            <a:ext cx="3638095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14759" y="1994772"/>
            <a:ext cx="8656197" cy="1269298"/>
            <a:chOff x="4814759" y="1994772"/>
            <a:chExt cx="8656197" cy="126929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190897" y="2142857"/>
              <a:ext cx="5280058" cy="1079961"/>
              <a:chOff x="8190897" y="2142857"/>
              <a:chExt cx="5280058" cy="107996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190897" y="2142857"/>
                <a:ext cx="5280058" cy="107996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7798" y="1571673"/>
              <a:ext cx="6990476" cy="29523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814759" y="2142857"/>
              <a:ext cx="3213927" cy="1079961"/>
              <a:chOff x="4814759" y="2142857"/>
              <a:chExt cx="3213927" cy="107996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14759" y="2142857"/>
                <a:ext cx="3213927" cy="107996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1659" y="1571673"/>
              <a:ext cx="4923810" cy="29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0302" y="8350229"/>
            <a:ext cx="3809524" cy="7714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63492" y="3987812"/>
            <a:ext cx="3780952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3132" y="4601743"/>
            <a:ext cx="4570461" cy="3659905"/>
            <a:chOff x="1633132" y="4601743"/>
            <a:chExt cx="4570461" cy="36599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3132" y="4601743"/>
              <a:ext cx="4570461" cy="3659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11913" y="3987812"/>
            <a:ext cx="3800000" cy="5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857626" y="4601743"/>
            <a:ext cx="4570461" cy="3659905"/>
            <a:chOff x="6857626" y="4601743"/>
            <a:chExt cx="4570461" cy="3659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57626" y="4601743"/>
              <a:ext cx="4570461" cy="36599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6191" y="8350229"/>
            <a:ext cx="3809524" cy="7714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09781" y="3987812"/>
            <a:ext cx="3771429" cy="5428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072597" y="4601743"/>
            <a:ext cx="4570461" cy="3659905"/>
            <a:chOff x="12072597" y="4601743"/>
            <a:chExt cx="4570461" cy="36599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72597" y="4601743"/>
              <a:ext cx="4570461" cy="36599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2081" y="8350229"/>
            <a:ext cx="3809524" cy="7714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5161" y="6833938"/>
            <a:ext cx="6569408" cy="1664238"/>
            <a:chOff x="10545161" y="6833938"/>
            <a:chExt cx="6569408" cy="1664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5161" y="6833938"/>
              <a:ext cx="6569408" cy="1664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08971" y="6774225"/>
            <a:ext cx="6495238" cy="1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64164" y="5937898"/>
            <a:ext cx="5968556" cy="580412"/>
            <a:chOff x="10564164" y="5937898"/>
            <a:chExt cx="5968556" cy="5804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4164" y="5937898"/>
              <a:ext cx="5968556" cy="5804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85137" y="5696213"/>
            <a:ext cx="4257143" cy="12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35836" y="2889920"/>
            <a:ext cx="6591502" cy="1664238"/>
            <a:chOff x="10535836" y="2889920"/>
            <a:chExt cx="6591502" cy="1664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5836" y="2889920"/>
              <a:ext cx="6591502" cy="1664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9646" y="2830207"/>
            <a:ext cx="6495238" cy="19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54839" y="1993880"/>
            <a:ext cx="5968556" cy="580412"/>
            <a:chOff x="10554839" y="1993880"/>
            <a:chExt cx="5968556" cy="5804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839" y="1993880"/>
              <a:ext cx="5968556" cy="5804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5813" y="1752195"/>
            <a:ext cx="4257143" cy="12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8095" y="5342963"/>
            <a:ext cx="8100859" cy="3542746"/>
            <a:chOff x="1638095" y="5342963"/>
            <a:chExt cx="8100859" cy="3542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8095" y="5342963"/>
              <a:ext cx="8100859" cy="3542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8095" y="1400005"/>
            <a:ext cx="8100859" cy="3542746"/>
            <a:chOff x="1638095" y="1400005"/>
            <a:chExt cx="8100859" cy="35427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8095" y="1400005"/>
              <a:ext cx="8100859" cy="3542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67861" y="5036869"/>
            <a:ext cx="1247678" cy="842715"/>
            <a:chOff x="2067861" y="5036869"/>
            <a:chExt cx="1247678" cy="8427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7861" y="5036869"/>
              <a:ext cx="1247678" cy="84271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548" y="4565298"/>
            <a:ext cx="2600000" cy="2438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42077" y="950545"/>
            <a:ext cx="1268228" cy="856596"/>
            <a:chOff x="2042077" y="950545"/>
            <a:chExt cx="1268228" cy="8565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2077" y="950545"/>
              <a:ext cx="1268228" cy="85659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7011" y="471206"/>
            <a:ext cx="2571429" cy="2476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14759" y="1994772"/>
            <a:ext cx="8656197" cy="1269298"/>
            <a:chOff x="4814759" y="1994772"/>
            <a:chExt cx="8656197" cy="126929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190897" y="2142857"/>
              <a:ext cx="5280058" cy="1079961"/>
              <a:chOff x="8190897" y="2142857"/>
              <a:chExt cx="5280058" cy="10799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90897" y="2142857"/>
                <a:ext cx="5280058" cy="10799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7798" y="1571673"/>
              <a:ext cx="6990476" cy="295238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814759" y="2142857"/>
              <a:ext cx="3213927" cy="1079961"/>
              <a:chOff x="4814759" y="2142857"/>
              <a:chExt cx="3213927" cy="107996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14759" y="2142857"/>
                <a:ext cx="3213927" cy="107996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1659" y="1571673"/>
              <a:ext cx="4923810" cy="2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42990" y="1474510"/>
            <a:ext cx="2199734" cy="413435"/>
            <a:chOff x="8042990" y="1474510"/>
            <a:chExt cx="2199734" cy="413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2990" y="1474510"/>
              <a:ext cx="2199734" cy="4134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63710" y="1543286"/>
            <a:ext cx="1958294" cy="251934"/>
            <a:chOff x="8163710" y="1543286"/>
            <a:chExt cx="1958294" cy="2519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3710" y="1543286"/>
              <a:ext cx="1958294" cy="25193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24550" y="1467576"/>
            <a:ext cx="2000000" cy="4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07355" y="4561292"/>
            <a:ext cx="1194813" cy="1156287"/>
            <a:chOff x="2707355" y="4561292"/>
            <a:chExt cx="1194813" cy="115628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710636" y="4919158"/>
              <a:ext cx="1188252" cy="726864"/>
              <a:chOff x="2710636" y="4919158"/>
              <a:chExt cx="1188252" cy="72686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10636" y="4919158"/>
                <a:ext cx="1188252" cy="726864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7652" y="4700722"/>
              <a:ext cx="1361905" cy="135238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707355" y="4593291"/>
              <a:ext cx="1194813" cy="325867"/>
              <a:chOff x="2707355" y="4593291"/>
              <a:chExt cx="1194813" cy="32586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707355" y="4593291"/>
                <a:ext cx="1194813" cy="32586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3071" y="4527007"/>
              <a:ext cx="1285714" cy="4095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402594" y="4561292"/>
            <a:ext cx="1194813" cy="1156287"/>
            <a:chOff x="14402594" y="4561292"/>
            <a:chExt cx="1194813" cy="115628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405874" y="4919158"/>
              <a:ext cx="1188252" cy="726864"/>
              <a:chOff x="14405874" y="4919158"/>
              <a:chExt cx="1188252" cy="72686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05874" y="4919158"/>
                <a:ext cx="1188252" cy="72686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92890" y="4700722"/>
              <a:ext cx="1400000" cy="1352381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4402594" y="4593291"/>
              <a:ext cx="1194813" cy="325867"/>
              <a:chOff x="14402594" y="4593291"/>
              <a:chExt cx="1194813" cy="32586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402594" y="4593291"/>
                <a:ext cx="1194813" cy="32586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68309" y="4527007"/>
              <a:ext cx="1285714" cy="40952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804363" y="7377033"/>
            <a:ext cx="3000798" cy="1213074"/>
            <a:chOff x="1804363" y="7377033"/>
            <a:chExt cx="3000798" cy="121307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4363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68173" y="7317321"/>
            <a:ext cx="3123810" cy="144761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816667" y="6808179"/>
            <a:ext cx="2976190" cy="311154"/>
            <a:chOff x="1816667" y="6808179"/>
            <a:chExt cx="2976190" cy="31115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16667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70954" y="6719800"/>
            <a:ext cx="3095238" cy="5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511905" y="6808179"/>
            <a:ext cx="2976190" cy="311154"/>
            <a:chOff x="13511905" y="6808179"/>
            <a:chExt cx="2976190" cy="31115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11905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466192" y="6719800"/>
            <a:ext cx="3095238" cy="54285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605768" y="4561292"/>
            <a:ext cx="1194813" cy="1156287"/>
            <a:chOff x="6605768" y="4561292"/>
            <a:chExt cx="1194813" cy="115628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6609048" y="4919158"/>
              <a:ext cx="1188252" cy="726864"/>
              <a:chOff x="6609048" y="4919158"/>
              <a:chExt cx="1188252" cy="72686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09048" y="4919158"/>
                <a:ext cx="1188252" cy="726864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96064" y="4700722"/>
              <a:ext cx="1390476" cy="1352381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6605768" y="4593291"/>
              <a:ext cx="1194813" cy="325867"/>
              <a:chOff x="6605768" y="4593291"/>
              <a:chExt cx="1194813" cy="32586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05768" y="4593291"/>
                <a:ext cx="1194813" cy="325867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71483" y="4527007"/>
              <a:ext cx="1285714" cy="4095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715080" y="6808179"/>
            <a:ext cx="2976190" cy="311154"/>
            <a:chOff x="5715080" y="6808179"/>
            <a:chExt cx="2976190" cy="31115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15080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669366" y="6719800"/>
            <a:ext cx="3095238" cy="54285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0504181" y="4561292"/>
            <a:ext cx="1194813" cy="1156287"/>
            <a:chOff x="10504181" y="4561292"/>
            <a:chExt cx="1194813" cy="1156287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507461" y="4919158"/>
              <a:ext cx="1188252" cy="726864"/>
              <a:chOff x="10507461" y="4919158"/>
              <a:chExt cx="1188252" cy="726864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07461" y="4919158"/>
                <a:ext cx="1188252" cy="726864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94477" y="4700722"/>
              <a:ext cx="1361905" cy="1352381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0504181" y="4593291"/>
              <a:ext cx="1194813" cy="325867"/>
              <a:chOff x="10504181" y="4593291"/>
              <a:chExt cx="1194813" cy="325867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04181" y="4593291"/>
                <a:ext cx="1194813" cy="325867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69896" y="4527007"/>
              <a:ext cx="1285714" cy="40952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613492" y="6808179"/>
            <a:ext cx="2976190" cy="311154"/>
            <a:chOff x="9613492" y="6808179"/>
            <a:chExt cx="2976190" cy="31115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13492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67779" y="6719800"/>
            <a:ext cx="3095238" cy="54285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5702776" y="7377033"/>
            <a:ext cx="3000798" cy="1213074"/>
            <a:chOff x="5702776" y="7377033"/>
            <a:chExt cx="3000798" cy="121307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02776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66586" y="7317321"/>
            <a:ext cx="3123810" cy="1447619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9601188" y="7377033"/>
            <a:ext cx="3000798" cy="1213074"/>
            <a:chOff x="9601188" y="7377033"/>
            <a:chExt cx="3000798" cy="1213074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01188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64999" y="7317321"/>
            <a:ext cx="3123810" cy="1447619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3499601" y="7377033"/>
            <a:ext cx="3000798" cy="1213074"/>
            <a:chOff x="13499601" y="7377033"/>
            <a:chExt cx="3000798" cy="1213074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99601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63411" y="7317321"/>
            <a:ext cx="3123810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505" y="-2294535"/>
            <a:ext cx="1939062" cy="8611906"/>
            <a:chOff x="1497505" y="-2294535"/>
            <a:chExt cx="1939062" cy="8611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505" y="-2294535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6567" y="-312428"/>
            <a:ext cx="1939062" cy="8611906"/>
            <a:chOff x="3436567" y="-312428"/>
            <a:chExt cx="1939062" cy="8611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6567" y="-312428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3866" y="-4035642"/>
            <a:ext cx="1939062" cy="8611906"/>
            <a:chOff x="6053866" y="-4035642"/>
            <a:chExt cx="1939062" cy="8611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3866" y="-4035642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7833" y="6786895"/>
            <a:ext cx="1052765" cy="1754608"/>
            <a:chOff x="2257833" y="6786895"/>
            <a:chExt cx="1052765" cy="17546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7833" y="6786895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4114" y="1814011"/>
            <a:ext cx="1107672" cy="5073383"/>
            <a:chOff x="5164114" y="1814011"/>
            <a:chExt cx="1107672" cy="5073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4114" y="1814011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57401" y="1543286"/>
            <a:ext cx="1958294" cy="251934"/>
            <a:chOff x="14557401" y="1543286"/>
            <a:chExt cx="1958294" cy="251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7401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88494" y="6609294"/>
            <a:ext cx="9047921" cy="2234077"/>
            <a:chOff x="7588494" y="6609294"/>
            <a:chExt cx="9047921" cy="22340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8494" y="6609294"/>
              <a:ext cx="9047921" cy="22340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09924" y="5959293"/>
            <a:ext cx="4677268" cy="328523"/>
            <a:chOff x="12009924" y="5959293"/>
            <a:chExt cx="4677268" cy="3285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9924" y="5959293"/>
              <a:ext cx="4677268" cy="3285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42217" y="2142857"/>
            <a:ext cx="3213927" cy="1079961"/>
            <a:chOff x="13342217" y="2142857"/>
            <a:chExt cx="3213927" cy="10799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42217" y="2142857"/>
              <a:ext cx="3213927" cy="107996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D5BFEF-76F5-4ACA-AE43-030ED7FE538A}"/>
              </a:ext>
            </a:extLst>
          </p:cNvPr>
          <p:cNvSpPr txBox="1"/>
          <p:nvPr/>
        </p:nvSpPr>
        <p:spPr>
          <a:xfrm>
            <a:off x="8975541" y="800100"/>
            <a:ext cx="7856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6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CEB0F-4AF3-4BAE-80E5-733477D3ADEE}"/>
              </a:ext>
            </a:extLst>
          </p:cNvPr>
          <p:cNvSpPr txBox="1"/>
          <p:nvPr/>
        </p:nvSpPr>
        <p:spPr>
          <a:xfrm>
            <a:off x="9023548" y="1866900"/>
            <a:ext cx="8883452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8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성공회대 </a:t>
            </a:r>
            <a:r>
              <a:rPr lang="ko-KR" altLang="en-US" sz="4800" dirty="0" err="1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톺아보기</a:t>
            </a:r>
            <a:endParaRPr lang="en-US" altLang="ko-KR" sz="48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720000" indent="-6858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주전공과 부전공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복수전공</a:t>
            </a:r>
            <a:endParaRPr lang="en-US" altLang="ko-KR" sz="32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720000" indent="-6858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학교의 명소</a:t>
            </a:r>
            <a:endParaRPr lang="en-US" altLang="ko-KR" sz="32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720000" indent="-6858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학과 비교</a:t>
            </a:r>
            <a:endParaRPr lang="en-US" altLang="ko-KR" sz="32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685800" indent="-685800">
              <a:buFontTx/>
              <a:buChar char="-"/>
            </a:pPr>
            <a:endParaRPr lang="en-US" altLang="ko-KR" sz="32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48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It </a:t>
            </a:r>
            <a:r>
              <a:rPr lang="ko-KR" altLang="en-US" sz="48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학부의 졸업 요건</a:t>
            </a:r>
            <a:endParaRPr lang="en-US" altLang="ko-KR" sz="4800" dirty="0">
              <a:solidFill>
                <a:srgbClr val="00C3A9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720000" indent="-6876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소프트웨어 공학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720000" indent="-6876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컴퓨터 공학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720000" indent="-6876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</a:t>
            </a:r>
            <a:r>
              <a:rPr lang="ko-KR" altLang="en-US" sz="3200" dirty="0" err="1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통신학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720000" indent="-687600">
              <a:lnSpc>
                <a:spcPct val="150000"/>
              </a:lnSpc>
              <a:buFontTx/>
              <a:buChar char="-"/>
            </a:pPr>
            <a:r>
              <a:rPr lang="ko-KR" altLang="en-US" sz="3200" dirty="0" err="1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글로컬</a:t>
            </a:r>
            <a:r>
              <a:rPr lang="ko-KR" altLang="en-US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it</a:t>
            </a:r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5386" y="4080698"/>
            <a:ext cx="5409173" cy="1106370"/>
            <a:chOff x="8215386" y="4080698"/>
            <a:chExt cx="5409173" cy="1106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5386" y="4080698"/>
              <a:ext cx="5409173" cy="11063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1940" y="3495546"/>
            <a:ext cx="6961905" cy="30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97120" y="4080698"/>
            <a:ext cx="3292518" cy="1106370"/>
            <a:chOff x="4597120" y="4080698"/>
            <a:chExt cx="3292518" cy="11063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7120" y="4080698"/>
              <a:ext cx="3292518" cy="11063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63675" y="3495546"/>
            <a:ext cx="5038095" cy="3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24643" y="6001461"/>
            <a:ext cx="13436428" cy="1202879"/>
            <a:chOff x="2424643" y="6001461"/>
            <a:chExt cx="13436428" cy="12028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4643" y="6001461"/>
              <a:ext cx="13436428" cy="12028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7025" y="5922891"/>
            <a:ext cx="13628571" cy="15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21236" y="3081374"/>
            <a:ext cx="2950966" cy="554628"/>
            <a:chOff x="7621236" y="3081374"/>
            <a:chExt cx="2950966" cy="5546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1236" y="3081374"/>
              <a:ext cx="2950966" cy="5546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7017" y="3155125"/>
            <a:ext cx="2627071" cy="355833"/>
            <a:chOff x="7737017" y="3155125"/>
            <a:chExt cx="2627071" cy="3558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7017" y="3155125"/>
              <a:ext cx="2627071" cy="3558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84482" y="3053558"/>
            <a:ext cx="2295238" cy="6285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524" y="3227426"/>
            <a:ext cx="6266667" cy="1679775"/>
            <a:chOff x="6009524" y="3227426"/>
            <a:chExt cx="6266667" cy="1679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524" y="3227426"/>
              <a:ext cx="6266667" cy="16797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9223" y="2336020"/>
            <a:ext cx="8771429" cy="4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9816" y="5202381"/>
            <a:ext cx="5688683" cy="1764528"/>
            <a:chOff x="6419816" y="5202381"/>
            <a:chExt cx="5688683" cy="17645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9816" y="5202381"/>
              <a:ext cx="5688683" cy="17645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8522" y="4269134"/>
            <a:ext cx="7523810" cy="4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682" y="2488685"/>
            <a:ext cx="6561905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77066" y="833058"/>
            <a:ext cx="7980952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2858" y="5343633"/>
            <a:ext cx="3133333" cy="8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35324" y="5372100"/>
            <a:ext cx="2390476" cy="4285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26734" y="4669316"/>
            <a:ext cx="2580952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5000" y="7810500"/>
            <a:ext cx="3352381" cy="86666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77305" y="7200958"/>
            <a:ext cx="2571429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4C45694-5C0E-464A-8F42-17FB31EEE5D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800" y="7793216"/>
            <a:ext cx="4834547" cy="1225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F38F0-0C6A-4A2B-92E9-02A4C8C64773}"/>
              </a:ext>
            </a:extLst>
          </p:cNvPr>
          <p:cNvSpPr txBox="1"/>
          <p:nvPr/>
        </p:nvSpPr>
        <p:spPr>
          <a:xfrm>
            <a:off x="8001000" y="1416868"/>
            <a:ext cx="7687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교육이념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6C44C-B30C-416A-8189-A89F70F4BD1D}"/>
              </a:ext>
            </a:extLst>
          </p:cNvPr>
          <p:cNvSpPr txBox="1"/>
          <p:nvPr/>
        </p:nvSpPr>
        <p:spPr>
          <a:xfrm>
            <a:off x="7924800" y="2400300"/>
            <a:ext cx="615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열림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나눔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섬김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1862" y="2139496"/>
            <a:ext cx="5280058" cy="1079961"/>
            <a:chOff x="11371862" y="2139496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1862" y="2139496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744" y="4469566"/>
            <a:ext cx="10552381" cy="3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5723" y="2139496"/>
            <a:ext cx="3213927" cy="1079961"/>
            <a:chOff x="7995723" y="2139496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5723" y="2139496"/>
              <a:ext cx="3213927" cy="1079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58" y="934186"/>
            <a:ext cx="14723810" cy="4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08110" y="5526646"/>
            <a:ext cx="6758557" cy="2021308"/>
            <a:chOff x="9908110" y="5526646"/>
            <a:chExt cx="6758557" cy="2021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8110" y="5526646"/>
              <a:ext cx="6758557" cy="2021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87653" y="1516396"/>
            <a:ext cx="1958294" cy="251934"/>
            <a:chOff x="14587653" y="1516396"/>
            <a:chExt cx="1958294" cy="2519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7653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55220" y="1440687"/>
            <a:ext cx="1914286" cy="4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11684" y="7755484"/>
            <a:ext cx="783881" cy="764762"/>
            <a:chOff x="7811684" y="7755484"/>
            <a:chExt cx="783881" cy="7647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1684" y="7755484"/>
              <a:ext cx="783881" cy="76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74652" y="4781141"/>
            <a:ext cx="4677268" cy="328523"/>
            <a:chOff x="11974652" y="4781141"/>
            <a:chExt cx="4677268" cy="3285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4652" y="4781141"/>
              <a:ext cx="4677268" cy="3285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59264" y="6029675"/>
            <a:ext cx="9616969" cy="1070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1716" y="1615565"/>
            <a:ext cx="10161905" cy="2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1341" y="2097144"/>
            <a:ext cx="2371429" cy="5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00811" y="2043988"/>
            <a:ext cx="2390476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5BE4299-C6EC-4D44-94FC-6E71683E19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6288" y="2640001"/>
            <a:ext cx="4913802" cy="6846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59F18A-9025-44A9-8B46-65B3D9AA25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632" y="3311163"/>
            <a:ext cx="714375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2B4A10-8180-41AC-87C4-3C7B724635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1943" y="3389698"/>
            <a:ext cx="7143750" cy="47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C2A76-D1A9-477E-9EE0-ECE22EE7F1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7147" y="3458323"/>
            <a:ext cx="714375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51D8C5-E9D6-46B2-8701-F3E1F1469EB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62155" y="3454603"/>
            <a:ext cx="9686918" cy="5225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E17AB-48C3-4FF4-A5D0-94763803E8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88167" y="3115187"/>
            <a:ext cx="10187299" cy="582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17011" y="2200216"/>
            <a:ext cx="5448243" cy="1114361"/>
            <a:chOff x="8417011" y="2200216"/>
            <a:chExt cx="5448243" cy="1114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7011" y="2200216"/>
              <a:ext cx="5448243" cy="11143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05161" y="1591777"/>
            <a:ext cx="10361905" cy="29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33333" y="2200216"/>
            <a:ext cx="3316299" cy="1114361"/>
            <a:chOff x="4933333" y="2200216"/>
            <a:chExt cx="3316299" cy="11143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3333" y="2200216"/>
              <a:ext cx="3316299" cy="11143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8414" y="1610841"/>
            <a:ext cx="5123810" cy="3047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25615" y="1543286"/>
            <a:ext cx="1958294" cy="251934"/>
            <a:chOff x="8125615" y="1543286"/>
            <a:chExt cx="1958294" cy="251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5615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10636" y="4919158"/>
            <a:ext cx="1188252" cy="726864"/>
            <a:chOff x="2710636" y="4919158"/>
            <a:chExt cx="1188252" cy="7268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0636" y="4919158"/>
              <a:ext cx="1188252" cy="72686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56968" y="4557863"/>
            <a:ext cx="2609524" cy="13809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07355" y="4593291"/>
            <a:ext cx="1194813" cy="325867"/>
            <a:chOff x="2707355" y="4593291"/>
            <a:chExt cx="1194813" cy="3258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07355" y="4593291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8233" y="2245811"/>
            <a:ext cx="1188252" cy="726864"/>
            <a:chOff x="14698233" y="2245811"/>
            <a:chExt cx="1188252" cy="7268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98233" y="2245811"/>
              <a:ext cx="1188252" cy="72686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83368" y="4587043"/>
            <a:ext cx="3047619" cy="13523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694952" y="1919944"/>
            <a:ext cx="1194813" cy="325867"/>
            <a:chOff x="14694952" y="1919944"/>
            <a:chExt cx="1194813" cy="3258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4952" y="1919944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04363" y="7377033"/>
            <a:ext cx="3000798" cy="1213074"/>
            <a:chOff x="1804363" y="7377033"/>
            <a:chExt cx="3000798" cy="12130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4363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83730" y="7317325"/>
            <a:ext cx="3361905" cy="11238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16667" y="6808179"/>
            <a:ext cx="2976190" cy="311154"/>
            <a:chOff x="1816667" y="6808179"/>
            <a:chExt cx="2976190" cy="31115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6667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0954" y="6719801"/>
            <a:ext cx="3142857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511905" y="6808179"/>
            <a:ext cx="2976190" cy="311154"/>
            <a:chOff x="13511905" y="6808179"/>
            <a:chExt cx="2976190" cy="3111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11905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66192" y="6719801"/>
            <a:ext cx="2657143" cy="542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163635" y="2039094"/>
            <a:ext cx="1188252" cy="726864"/>
            <a:chOff x="3163635" y="2039094"/>
            <a:chExt cx="1188252" cy="7268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3635" y="2039094"/>
              <a:ext cx="1188252" cy="72686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2806" y="4577940"/>
            <a:ext cx="2504762" cy="13523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160354" y="1713227"/>
            <a:ext cx="1194813" cy="325867"/>
            <a:chOff x="3160354" y="1713227"/>
            <a:chExt cx="1194813" cy="32586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0354" y="1713227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715080" y="6808179"/>
            <a:ext cx="2976190" cy="311154"/>
            <a:chOff x="5715080" y="6808179"/>
            <a:chExt cx="2976190" cy="31115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5080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69363" y="6719801"/>
            <a:ext cx="2838095" cy="5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113229" y="1979939"/>
            <a:ext cx="1188252" cy="726864"/>
            <a:chOff x="2113229" y="1979939"/>
            <a:chExt cx="1188252" cy="72686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3229" y="1979939"/>
              <a:ext cx="1188252" cy="72686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82631" y="4577936"/>
            <a:ext cx="2523810" cy="135238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109949" y="1654072"/>
            <a:ext cx="1194813" cy="325867"/>
            <a:chOff x="2109949" y="1654072"/>
            <a:chExt cx="1194813" cy="32586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9949" y="1654072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613492" y="6808179"/>
            <a:ext cx="2976190" cy="311154"/>
            <a:chOff x="9613492" y="6808179"/>
            <a:chExt cx="2976190" cy="31115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3492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7811" y="6719801"/>
            <a:ext cx="2790476" cy="54285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5702776" y="7377033"/>
            <a:ext cx="3000798" cy="1213074"/>
            <a:chOff x="5702776" y="7377033"/>
            <a:chExt cx="3000798" cy="121307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02776" y="7377033"/>
              <a:ext cx="3000798" cy="121307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601188" y="7377033"/>
            <a:ext cx="3000798" cy="1213074"/>
            <a:chOff x="9601188" y="7377033"/>
            <a:chExt cx="3000798" cy="121307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1188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64953" y="7317325"/>
            <a:ext cx="2695238" cy="800000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499601" y="7377033"/>
            <a:ext cx="3000798" cy="1213074"/>
            <a:chOff x="13499601" y="7377033"/>
            <a:chExt cx="3000798" cy="121307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99601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63429" y="7317325"/>
            <a:ext cx="2609524" cy="103809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83973" y="7316173"/>
            <a:ext cx="3000000" cy="7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2820" y="2438544"/>
            <a:ext cx="6590476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52418" y="772829"/>
            <a:ext cx="9914286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63810" y="5405629"/>
            <a:ext cx="3600000" cy="16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08229" y="5395429"/>
            <a:ext cx="4304762" cy="16190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26734" y="4669316"/>
            <a:ext cx="2561905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58517" y="6839045"/>
            <a:ext cx="1295238" cy="11523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87089" y="7712637"/>
            <a:ext cx="3183657" cy="161159"/>
            <a:chOff x="13487089" y="7712637"/>
            <a:chExt cx="3183657" cy="16115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82858" y="7948172"/>
            <a:ext cx="3333333" cy="19904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487089" y="8065032"/>
            <a:ext cx="3183762" cy="983874"/>
            <a:chOff x="13487089" y="8065032"/>
            <a:chExt cx="3183762" cy="9838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8065032"/>
              <a:ext cx="3183762" cy="98387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50134" y="7976744"/>
            <a:ext cx="3866667" cy="161904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77305" y="7183287"/>
            <a:ext cx="2561905" cy="5619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26734" y="7183287"/>
            <a:ext cx="2552381" cy="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91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9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97" tmFilter="0, 0; 0.125,0.2665; 0.25,0.4; 0.375,0.465; 0.5,0.5;  0.625,0.535; 0.75,0.6; 0.875,0.7335; 1,1">
                                          <p:stCondLst>
                                            <p:cond delay="697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9" tmFilter="0, 0; 0.125,0.2665; 0.25,0.4; 0.375,0.465; 0.5,0.5;  0.625,0.535; 0.75,0.6; 0.875,0.7335; 1,1">
                                          <p:stCondLst>
                                            <p:cond delay="139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2" tmFilter="0, 0; 0.125,0.2665; 0.25,0.4; 0.375,0.465; 0.5,0.5;  0.625,0.535; 0.75,0.6; 0.875,0.7335; 1,1">
                                          <p:stCondLst>
                                            <p:cond delay="1739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7">
                                          <p:stCondLst>
                                            <p:cond delay="68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74" decel="50000">
                                          <p:stCondLst>
                                            <p:cond delay="71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7">
                                          <p:stCondLst>
                                            <p:cond delay="137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74" decel="50000">
                                          <p:stCondLst>
                                            <p:cond delay="1405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7">
                                          <p:stCondLst>
                                            <p:cond delay="17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74" decel="50000">
                                          <p:stCondLst>
                                            <p:cond delay="1751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7">
                                          <p:stCondLst>
                                            <p:cond delay="189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74" decel="50000">
                                          <p:stCondLst>
                                            <p:cond delay="192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2139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5734" y="3523934"/>
            <a:ext cx="13246666" cy="2723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87343" y="7430925"/>
            <a:ext cx="10742857" cy="15142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0411" y="6184439"/>
            <a:ext cx="11942857" cy="10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1553101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19048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8763" y="3771900"/>
            <a:ext cx="15628571" cy="51238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615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53130" y="3712777"/>
            <a:ext cx="13019048" cy="37714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7476" y="8123908"/>
            <a:ext cx="16238095" cy="12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34</Words>
  <Application>Microsoft Office PowerPoint</Application>
  <PresentationFormat>사용자 지정</PresentationFormat>
  <Paragraphs>14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여기어때 잘난체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조예나</cp:lastModifiedBy>
  <cp:revision>10</cp:revision>
  <dcterms:created xsi:type="dcterms:W3CDTF">2021-04-01T22:29:59Z</dcterms:created>
  <dcterms:modified xsi:type="dcterms:W3CDTF">2021-04-01T15:14:26Z</dcterms:modified>
</cp:coreProperties>
</file>